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7" r:id="rId4"/>
    <p:sldId id="268" r:id="rId5"/>
    <p:sldId id="269" r:id="rId6"/>
    <p:sldId id="270" r:id="rId7"/>
    <p:sldId id="273" r:id="rId8"/>
    <p:sldId id="271" r:id="rId9"/>
    <p:sldId id="272" r:id="rId10"/>
    <p:sldId id="274" r:id="rId11"/>
    <p:sldId id="265" r:id="rId12"/>
  </p:sldIdLst>
  <p:sldSz cx="12192000" cy="6858000"/>
  <p:notesSz cx="6858000" cy="9144000"/>
  <p:embeddedFontLst>
    <p:embeddedFont>
      <p:font typeface="Yu Mincho" panose="02020400000000000000" pitchFamily="18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#9Slide03 Penumbra" panose="02040603050506020204" pitchFamily="18" charset="0"/>
      <p:bold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6571-1D40-46B9-A649-48C74AB1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16C72-ECED-489F-BB47-867078615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9EE9-6131-4C46-8798-ECBA069D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0C054-A6F6-444A-8CF6-31EEC269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75FE5-15D6-42BC-9905-76155AEF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5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84C9-5723-498E-8DEF-01DF7E50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A367A-EB6A-4BC4-999C-F8F9F3AF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D37B-9367-4B57-BB06-666771A1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74D17-526D-4859-8D6A-1BCCDB9B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E9022-20ED-47ED-B259-175C540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81814-29DD-41CC-B8E7-B72C478E6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964D5-02D7-4EBF-BC55-4BB6E916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07C8-6E9F-458F-9D25-1D61D032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2F708-4BC2-4AB5-B909-2428778B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78C0-A241-4CF2-97D9-C61A4CE5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1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F7E1-8F1D-481E-83AE-3061D69F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FF81-C80F-4646-8BB8-657FB783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3003-3416-421D-BA7F-6CB8E048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69A03-2CE4-496E-A1E1-98066A1A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C593-7D60-48FF-9C4B-291D9215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23DB-B274-4FE7-95C0-E6D4EE8D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5BB08-F24A-4470-83C5-E68A6D3A1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60C9-94A8-4DA0-B7C0-B111B619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A1BD-2805-45D3-9282-958CFCE2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FAE7-4CD5-4365-B6B9-CA6FA3CD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29A3-E4CE-4EC7-ABCB-8A0F7599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21C8D-B5C0-437F-9D95-C53AFBB8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5DE08-13BD-41D8-8E8C-CA61E829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7D1F9-8AB0-4FF9-842E-8AFB2CAA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B20BC-90C6-42FE-95E0-726A1BDD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C71DA-832D-4FBA-91F3-CCE8B323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4433-2E75-4A58-A625-0F4B6F3A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34881-8096-40D7-8EB9-7DCA0AC6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ED16B-0B62-45F4-BFBF-A18F71768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B424C-0F9E-4B5F-A811-9071F3C4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4811-ACA5-4C5E-8AEA-0241056EC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11B37-1EA6-4765-92C4-2C79ADF2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F1616-1CBD-431B-AC33-AE868352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72236-E666-4680-979B-678BEC4D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E017-DEC2-4722-B8FB-00FCD2AA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F4502-86BA-498D-BFB8-3019AA1B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ED01D-6BBE-44C6-B085-1A35884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16EC4-DE0F-4D6A-AD2B-3464317C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2AAC2-A247-4C4C-BC8D-BF472C28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B7BBE-62E7-425A-9BB9-EAEB2FA0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44161-FEEF-4CBB-BD66-32F3E9C7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7201-7B06-46F7-A034-83E6C34E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EF7F5-06C6-4963-A4BB-5D2E71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14174-AD43-47BF-B2C0-76D957DFA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49686-3FB8-46EF-9EC0-0D4ED8D8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ACBF6-59AD-4C1F-9221-74E089FA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590F9-95BF-4D7F-93ED-EF410CA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5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E5DD-38FF-4407-AE99-844EE049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BDE84-AC7E-4255-A0AD-92B6D2DE1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E80F6-6BCA-4174-B2EB-1E1353FFB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947AB-9B9C-49C0-ACDF-150BFEB8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8DB11-0BBE-464C-9B31-2F493A7D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7A4B-359A-4811-A736-E917F323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997A-F65E-477A-A9F1-610E99CE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E5BAF-F5BB-4FCF-BB19-8B8E716D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E5D1-AD80-4081-B0AD-954AD7F3F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9BA6-2A3C-478B-9BC0-8A552B07B6EE}" type="datetimeFigureOut">
              <a:rPr lang="en-US" smtClean="0"/>
              <a:t>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40DB-F933-49F8-BB53-C383FE2BA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D01B0-3A84-4A06-B5B0-E09F7FB21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8CE05-42F5-4656-B248-EC5A78D6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E8FF9D-9578-4E6A-BB8C-21A3AF2CE437}"/>
              </a:ext>
            </a:extLst>
          </p:cNvPr>
          <p:cNvSpPr/>
          <p:nvPr/>
        </p:nvSpPr>
        <p:spPr>
          <a:xfrm>
            <a:off x="4394257" y="3768209"/>
            <a:ext cx="340349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TEAM MEMBERS: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NGUYỄN PHƯỚC VĨNH PHÚ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BÙI NAM GIANG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LÊ VĂN ĐẠI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THÁI THỊ NHƯ</a:t>
            </a:r>
          </a:p>
          <a:p>
            <a:pPr algn="ctr">
              <a:lnSpc>
                <a:spcPct val="120000"/>
              </a:lnSpc>
            </a:pPr>
            <a:r>
              <a:rPr lang="vi-VN">
                <a:solidFill>
                  <a:schemeClr val="bg1"/>
                </a:solidFill>
                <a:effectLst>
                  <a:outerShdw blurRad="431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TRẦN VĂN Ý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EF44E4-CF93-4F2C-B18A-A2AC7F9B6051}"/>
              </a:ext>
            </a:extLst>
          </p:cNvPr>
          <p:cNvSpPr/>
          <p:nvPr/>
        </p:nvSpPr>
        <p:spPr>
          <a:xfrm>
            <a:off x="0" y="0"/>
            <a:ext cx="12192000" cy="3910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vi-VN" sz="20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 NAME</a:t>
            </a:r>
          </a:p>
          <a:p>
            <a:pPr algn="ctr"/>
            <a:r>
              <a:rPr lang="vi-VN" sz="28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BUILD A WEBSITE FOR ONLINE T-SHIRT SELLING</a:t>
            </a:r>
          </a:p>
          <a:p>
            <a:pPr algn="ctr"/>
            <a:endParaRPr lang="en-US" sz="800">
              <a:solidFill>
                <a:srgbClr val="117F6A"/>
              </a:solidFill>
              <a:latin typeface="#9Slide03 Penumbra" panose="0204060305050602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101693-B73F-46BA-9AFF-056EAB55ADC2}"/>
              </a:ext>
            </a:extLst>
          </p:cNvPr>
          <p:cNvSpPr/>
          <p:nvPr/>
        </p:nvSpPr>
        <p:spPr>
          <a:xfrm>
            <a:off x="0" y="0"/>
            <a:ext cx="12192000" cy="2865120"/>
          </a:xfrm>
          <a:prstGeom prst="rect">
            <a:avLst/>
          </a:prstGeom>
          <a:solidFill>
            <a:srgbClr val="117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STUDENT INTERNSHIP</a:t>
            </a:r>
          </a:p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INTERN_DN17_19</a:t>
            </a:r>
          </a:p>
          <a:p>
            <a:pPr algn="ctr"/>
            <a:r>
              <a:rPr lang="vi-VN" sz="4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MOCK PROJECT REPORT</a:t>
            </a:r>
          </a:p>
          <a:p>
            <a:pPr algn="ctr"/>
            <a:endParaRPr lang="en-US" sz="800">
              <a:solidFill>
                <a:schemeClr val="bg1"/>
              </a:solidFill>
              <a:latin typeface="#9Slide03 Penumbra" panose="0204060305050602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36691"/>
      </p:ext>
    </p:extLst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9BAA79-B796-44C1-B06C-63727A1086B8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RESULTS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Created a web application based on knowledge we have learnt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Finish the internship by getting through assignments and mock project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Improve ourselves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GAINED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Learnt and got to use new technologies and knowledge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Gained and use necessary soft skills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Get familliar with new working environment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NEED IMPROVE-MENT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Using the required knowledge and technologies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Time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Team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258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00CE08-38F4-4F0F-AB2E-8B2799BFFE7E}"/>
              </a:ext>
            </a:extLst>
          </p:cNvPr>
          <p:cNvGrpSpPr/>
          <p:nvPr/>
        </p:nvGrpSpPr>
        <p:grpSpPr>
          <a:xfrm>
            <a:off x="3206518" y="597890"/>
            <a:ext cx="5778963" cy="5578658"/>
            <a:chOff x="3206518" y="597890"/>
            <a:chExt cx="5778963" cy="55786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44B74D-9BC7-4E32-8AA2-1DF02F39A082}"/>
                </a:ext>
              </a:extLst>
            </p:cNvPr>
            <p:cNvGrpSpPr/>
            <p:nvPr/>
          </p:nvGrpSpPr>
          <p:grpSpPr>
            <a:xfrm>
              <a:off x="3206518" y="597890"/>
              <a:ext cx="5778963" cy="2907310"/>
              <a:chOff x="3206518" y="3964695"/>
              <a:chExt cx="5778963" cy="290731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01CC57-59B9-4FB9-A9C2-6056CD322DBC}"/>
                  </a:ext>
                </a:extLst>
              </p:cNvPr>
              <p:cNvSpPr/>
              <p:nvPr/>
            </p:nvSpPr>
            <p:spPr>
              <a:xfrm>
                <a:off x="3206519" y="3964695"/>
                <a:ext cx="5778962" cy="2907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31800" dist="38100" dir="16200000" sx="101000" sy="101000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FCD97-9E54-4C52-9C78-AAAD6F7EDC4C}"/>
                  </a:ext>
                </a:extLst>
              </p:cNvPr>
              <p:cNvSpPr/>
              <p:nvPr/>
            </p:nvSpPr>
            <p:spPr>
              <a:xfrm>
                <a:off x="3206518" y="3964695"/>
                <a:ext cx="5778962" cy="681060"/>
              </a:xfrm>
              <a:prstGeom prst="rect">
                <a:avLst/>
              </a:prstGeom>
              <a:solidFill>
                <a:srgbClr val="117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C41AC9-4BE8-4438-847E-7F4BCF5A5F1A}"/>
                  </a:ext>
                </a:extLst>
              </p:cNvPr>
              <p:cNvSpPr/>
              <p:nvPr/>
            </p:nvSpPr>
            <p:spPr>
              <a:xfrm>
                <a:off x="3206518" y="6190945"/>
                <a:ext cx="5778962" cy="681060"/>
              </a:xfrm>
              <a:prstGeom prst="rect">
                <a:avLst/>
              </a:prstGeom>
              <a:solidFill>
                <a:srgbClr val="117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8CBD65-45C8-4595-8C90-9D83AB5DCA82}"/>
                </a:ext>
              </a:extLst>
            </p:cNvPr>
            <p:cNvSpPr/>
            <p:nvPr/>
          </p:nvSpPr>
          <p:spPr>
            <a:xfrm>
              <a:off x="3288181" y="683915"/>
              <a:ext cx="5615640" cy="2821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WE WOULD LIKE TO THANK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endParaRPr lang="vi-VN" sz="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rgbClr val="117F6A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FPT SOFTWARE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rgbClr val="117F6A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CSTC</a:t>
              </a: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endParaRPr lang="vi-VN" sz="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Aft>
                  <a:spcPts val="800"/>
                </a:spcAft>
              </a:pPr>
              <a:r>
                <a:rPr lang="vi-VN" sz="2800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AND HOPE TO SEE YOU SOON</a:t>
              </a:r>
              <a:endParaRPr lang="en-US" sz="2800">
                <a:solidFill>
                  <a:schemeClr val="bg1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2939E8-7D91-44F3-8BED-32B1B9974858}"/>
                </a:ext>
              </a:extLst>
            </p:cNvPr>
            <p:cNvSpPr/>
            <p:nvPr/>
          </p:nvSpPr>
          <p:spPr>
            <a:xfrm>
              <a:off x="4394257" y="3591225"/>
              <a:ext cx="3403496" cy="2585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CREDITS: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NGUYỄN PHƯỚC VĨNH PHÚ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BÙI NAM GIANG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LÊ VĂN ĐẠI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THÁI THỊ NHƯ</a:t>
              </a:r>
            </a:p>
            <a:p>
              <a:pPr algn="ctr">
                <a:lnSpc>
                  <a:spcPct val="120000"/>
                </a:lnSpc>
              </a:pPr>
              <a:r>
                <a:rPr lang="vi-VN">
                  <a:solidFill>
                    <a:schemeClr val="bg1"/>
                  </a:solidFill>
                  <a:effectLst>
                    <a:outerShdw blurRad="431800" dist="38100" dir="5400000" algn="t" rotWithShape="0">
                      <a:prstClr val="black">
                        <a:alpha val="50000"/>
                      </a:prstClr>
                    </a:outerShdw>
                  </a:effectLst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TRẦN VĂN 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7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an dir="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5B6DC9-019A-46B0-8C3B-9CD8C1CD5D99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835AD0-5BF0-49E7-9F2E-6D2CCC9CBB21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Get to know the real working environment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Improve hard and soft skills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Learn more about frameworks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RESEACH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SCOPE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38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Organizations and companies working on selling T-shirt in VN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FEATURES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Basic: viewing, buying, selling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Users’ features: logging in, logging out, personal account, etc.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Management features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6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9BAA79-B796-44C1-B06C-63727A1086B8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380DF-E016-4A3F-9DEB-4FBDDCB3F8E6}"/>
              </a:ext>
            </a:extLst>
          </p:cNvPr>
          <p:cNvGrpSpPr/>
          <p:nvPr/>
        </p:nvGrpSpPr>
        <p:grpSpPr>
          <a:xfrm>
            <a:off x="2800349" y="885825"/>
            <a:ext cx="8220076" cy="1301102"/>
            <a:chOff x="2800349" y="885825"/>
            <a:chExt cx="8220076" cy="13011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PLATFORM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Environment: Java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IDE: Eclipse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Architectural pattern: MVC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B41A0-2EE3-47DB-A44D-6CAE8B8B277A}"/>
              </a:ext>
            </a:extLst>
          </p:cNvPr>
          <p:cNvGrpSpPr/>
          <p:nvPr/>
        </p:nvGrpSpPr>
        <p:grpSpPr>
          <a:xfrm>
            <a:off x="2784358" y="2778448"/>
            <a:ext cx="8220076" cy="1301102"/>
            <a:chOff x="2800349" y="885825"/>
            <a:chExt cx="8220076" cy="13011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F4F4B4-2EFE-46DE-A6AD-6163E4FF9016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CC2F3A-3B41-4B64-ACBD-A2E94557ED1E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LANGUA-GES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AB1C73-B6F6-49CA-8B01-87AF73E510B0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Front-end: HTML, CSS, JS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Back-end: Java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9C0B34-4CDA-42C8-AF1C-F86C6C2AFAB1}"/>
              </a:ext>
            </a:extLst>
          </p:cNvPr>
          <p:cNvGrpSpPr/>
          <p:nvPr/>
        </p:nvGrpSpPr>
        <p:grpSpPr>
          <a:xfrm>
            <a:off x="2784358" y="4671074"/>
            <a:ext cx="8220076" cy="1301102"/>
            <a:chOff x="2800349" y="885825"/>
            <a:chExt cx="8220076" cy="13011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9FE84C-280D-4B58-A81A-E12AB505D82D}"/>
                </a:ext>
              </a:extLst>
            </p:cNvPr>
            <p:cNvSpPr/>
            <p:nvPr/>
          </p:nvSpPr>
          <p:spPr>
            <a:xfrm>
              <a:off x="2800349" y="885826"/>
              <a:ext cx="8220076" cy="130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B89AD-ECBD-4070-875E-1FEAC217953F}"/>
                </a:ext>
              </a:extLst>
            </p:cNvPr>
            <p:cNvSpPr/>
            <p:nvPr/>
          </p:nvSpPr>
          <p:spPr>
            <a:xfrm>
              <a:off x="2800349" y="885825"/>
              <a:ext cx="1441680" cy="1301101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FRAME-</a:t>
              </a:r>
            </a:p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WORKS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4797-38B8-47C8-A5E3-A896915537DF}"/>
                </a:ext>
              </a:extLst>
            </p:cNvPr>
            <p:cNvSpPr txBox="1"/>
            <p:nvPr/>
          </p:nvSpPr>
          <p:spPr>
            <a:xfrm>
              <a:off x="4369676" y="954551"/>
              <a:ext cx="646977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Spring Web MVC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Hibernate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598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9716E8-A46E-4A48-83F6-98280007AD1C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DE20C-2336-40C1-AC09-D5DEFB9F54F5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A4349-7B1F-429F-80A1-88535ADB6F50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LEADER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F29336-100A-4E60-8A7E-C209E1A483F6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Nguyễn Phước Vĩnh Phú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37F9D-B73C-47B5-99FE-DA00C1667A8C}"/>
              </a:ext>
            </a:extLst>
          </p:cNvPr>
          <p:cNvGrpSpPr/>
          <p:nvPr/>
        </p:nvGrpSpPr>
        <p:grpSpPr>
          <a:xfrm>
            <a:off x="2446220" y="1759830"/>
            <a:ext cx="2809876" cy="2050170"/>
            <a:chOff x="2446220" y="1893180"/>
            <a:chExt cx="2809876" cy="205017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B21561-D146-4D29-8558-5652E1D4B98B}"/>
                </a:ext>
              </a:extLst>
            </p:cNvPr>
            <p:cNvSpPr/>
            <p:nvPr/>
          </p:nvSpPr>
          <p:spPr>
            <a:xfrm>
              <a:off x="2446220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9096CC-A4B6-4954-AABA-1175A6D408BA}"/>
                </a:ext>
              </a:extLst>
            </p:cNvPr>
            <p:cNvSpPr/>
            <p:nvPr/>
          </p:nvSpPr>
          <p:spPr>
            <a:xfrm>
              <a:off x="2446220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PHU NPV</a:t>
              </a:r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027F2E-56FA-4DDE-9841-E97701959FFA}"/>
                </a:ext>
              </a:extLst>
            </p:cNvPr>
            <p:cNvSpPr txBox="1"/>
            <p:nvPr/>
          </p:nvSpPr>
          <p:spPr>
            <a:xfrm>
              <a:off x="2451644" y="2427961"/>
              <a:ext cx="2799027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Front-end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Database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Admin – Shirt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Shirt list (view)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BF82D9-E698-46FD-8E6D-596C68655A63}"/>
              </a:ext>
            </a:extLst>
          </p:cNvPr>
          <p:cNvGrpSpPr/>
          <p:nvPr/>
        </p:nvGrpSpPr>
        <p:grpSpPr>
          <a:xfrm>
            <a:off x="8532695" y="1759830"/>
            <a:ext cx="2809876" cy="2050170"/>
            <a:chOff x="8532695" y="1893180"/>
            <a:chExt cx="2809876" cy="205017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0D2CA14-9B87-48A1-BC57-418FAF42B40B}"/>
                </a:ext>
              </a:extLst>
            </p:cNvPr>
            <p:cNvSpPr/>
            <p:nvPr/>
          </p:nvSpPr>
          <p:spPr>
            <a:xfrm>
              <a:off x="8532695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05AE14-245D-491D-9011-93BC134F1930}"/>
                </a:ext>
              </a:extLst>
            </p:cNvPr>
            <p:cNvSpPr/>
            <p:nvPr/>
          </p:nvSpPr>
          <p:spPr>
            <a:xfrm>
              <a:off x="8532695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DAI LV</a:t>
              </a:r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DC7A4-DECE-4EAD-A73E-AA6B67D69D78}"/>
                </a:ext>
              </a:extLst>
            </p:cNvPr>
            <p:cNvSpPr txBox="1"/>
            <p:nvPr/>
          </p:nvSpPr>
          <p:spPr>
            <a:xfrm>
              <a:off x="8542220" y="2423403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Cart and bill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Transaction history (feature)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09548CA-DB9B-4272-91E7-A1BD7523ABAD}"/>
              </a:ext>
            </a:extLst>
          </p:cNvPr>
          <p:cNvGrpSpPr/>
          <p:nvPr/>
        </p:nvGrpSpPr>
        <p:grpSpPr>
          <a:xfrm>
            <a:off x="5502041" y="1759830"/>
            <a:ext cx="2809876" cy="2050170"/>
            <a:chOff x="5502041" y="1893180"/>
            <a:chExt cx="2809876" cy="205017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86C976-C3B3-4AA5-BCB3-74E8580C306C}"/>
                </a:ext>
              </a:extLst>
            </p:cNvPr>
            <p:cNvSpPr/>
            <p:nvPr/>
          </p:nvSpPr>
          <p:spPr>
            <a:xfrm>
              <a:off x="5502041" y="1893180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05A1453-556D-438C-9FF7-7794A061A79B}"/>
                </a:ext>
              </a:extLst>
            </p:cNvPr>
            <p:cNvSpPr/>
            <p:nvPr/>
          </p:nvSpPr>
          <p:spPr>
            <a:xfrm>
              <a:off x="5502041" y="1893180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GIANG BN</a:t>
              </a:r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C003E5-BD1A-4376-97C1-A7B1802D5ADE}"/>
                </a:ext>
              </a:extLst>
            </p:cNvPr>
            <p:cNvSpPr txBox="1"/>
            <p:nvPr/>
          </p:nvSpPr>
          <p:spPr>
            <a:xfrm>
              <a:off x="5511566" y="2423403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User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Request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Support Management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BFB54B-AB9C-42BF-B813-4EB89379F324}"/>
              </a:ext>
            </a:extLst>
          </p:cNvPr>
          <p:cNvGrpSpPr/>
          <p:nvPr/>
        </p:nvGrpSpPr>
        <p:grpSpPr>
          <a:xfrm>
            <a:off x="3975329" y="4084808"/>
            <a:ext cx="2809876" cy="2050170"/>
            <a:chOff x="3975329" y="4084808"/>
            <a:chExt cx="2809876" cy="205017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3B4A02-CA8E-4B9A-AFC6-92803552BA46}"/>
                </a:ext>
              </a:extLst>
            </p:cNvPr>
            <p:cNvSpPr/>
            <p:nvPr/>
          </p:nvSpPr>
          <p:spPr>
            <a:xfrm>
              <a:off x="3975329" y="4084808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08AD1D-13DD-4A02-9ACA-02E830019486}"/>
                </a:ext>
              </a:extLst>
            </p:cNvPr>
            <p:cNvSpPr/>
            <p:nvPr/>
          </p:nvSpPr>
          <p:spPr>
            <a:xfrm>
              <a:off x="3975329" y="4084808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NHU TT</a:t>
              </a:r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6F98EB-9EBC-46D3-92BE-68FFD2CEDAE7}"/>
                </a:ext>
              </a:extLst>
            </p:cNvPr>
            <p:cNvSpPr txBox="1"/>
            <p:nvPr/>
          </p:nvSpPr>
          <p:spPr>
            <a:xfrm>
              <a:off x="3984854" y="4615031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User registration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File upload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Logging in/out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CCC228-32C8-4EAD-9E29-9BEE1574F247}"/>
              </a:ext>
            </a:extLst>
          </p:cNvPr>
          <p:cNvGrpSpPr/>
          <p:nvPr/>
        </p:nvGrpSpPr>
        <p:grpSpPr>
          <a:xfrm>
            <a:off x="7031150" y="4084808"/>
            <a:ext cx="2809876" cy="2050170"/>
            <a:chOff x="7031150" y="4084808"/>
            <a:chExt cx="2809876" cy="205017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2F1F29-A668-4175-A8FF-C8310AB8AE3C}"/>
                </a:ext>
              </a:extLst>
            </p:cNvPr>
            <p:cNvSpPr/>
            <p:nvPr/>
          </p:nvSpPr>
          <p:spPr>
            <a:xfrm>
              <a:off x="7031150" y="4084808"/>
              <a:ext cx="2809876" cy="205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2FBC45-CD5B-42AF-BB31-0B5711BD05D1}"/>
                </a:ext>
              </a:extLst>
            </p:cNvPr>
            <p:cNvSpPr/>
            <p:nvPr/>
          </p:nvSpPr>
          <p:spPr>
            <a:xfrm>
              <a:off x="7031150" y="4084808"/>
              <a:ext cx="28098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Y TV</a:t>
              </a:r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03E588-B759-4163-81CF-8AB8BD46156D}"/>
                </a:ext>
              </a:extLst>
            </p:cNvPr>
            <p:cNvSpPr txBox="1"/>
            <p:nvPr/>
          </p:nvSpPr>
          <p:spPr>
            <a:xfrm>
              <a:off x="7040675" y="4615031"/>
              <a:ext cx="2799027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Personal account management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Password handling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170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DC7C9-0070-48D3-9827-ECAA814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0" y="823050"/>
            <a:ext cx="9164512" cy="5152453"/>
          </a:xfrm>
          <a:prstGeom prst="rect">
            <a:avLst/>
          </a:prstGeom>
          <a:effectLst>
            <a:outerShdw blurRad="4445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606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98017-B7EB-41E9-9CEF-03E3A3B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80" y="630945"/>
            <a:ext cx="2190990" cy="5598406"/>
          </a:xfrm>
          <a:prstGeom prst="rect">
            <a:avLst/>
          </a:prstGeom>
          <a:effectLst>
            <a:outerShdw blurRad="4318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E0FD2-047E-46EE-B868-C9A1A14D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55" y="630945"/>
            <a:ext cx="2190990" cy="5598406"/>
          </a:xfrm>
          <a:prstGeom prst="rect">
            <a:avLst/>
          </a:prstGeom>
          <a:effectLst>
            <a:outerShdw blurRad="4318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922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A5AF9A-84D5-4025-9B4F-0237AFC2FEAE}"/>
              </a:ext>
            </a:extLst>
          </p:cNvPr>
          <p:cNvSpPr/>
          <p:nvPr/>
        </p:nvSpPr>
        <p:spPr>
          <a:xfrm>
            <a:off x="8211247" y="3421770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2D8C0B-3B69-42D6-802A-92760CBA034E}"/>
              </a:ext>
            </a:extLst>
          </p:cNvPr>
          <p:cNvSpPr/>
          <p:nvPr/>
        </p:nvSpPr>
        <p:spPr>
          <a:xfrm>
            <a:off x="3626311" y="3421770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E23113-F317-4D7C-83B0-062C864EC614}"/>
              </a:ext>
            </a:extLst>
          </p:cNvPr>
          <p:cNvSpPr/>
          <p:nvPr/>
        </p:nvSpPr>
        <p:spPr>
          <a:xfrm>
            <a:off x="5918779" y="1744395"/>
            <a:ext cx="2180528" cy="1378830"/>
          </a:xfrm>
          <a:prstGeom prst="roundRect">
            <a:avLst>
              <a:gd name="adj" fmla="val 0"/>
            </a:avLst>
          </a:prstGeom>
          <a:solidFill>
            <a:srgbClr val="117F6A"/>
          </a:solidFill>
          <a:ln>
            <a:noFill/>
          </a:ln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CONTROLLER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94F868-59FE-4C11-AC17-97FCCB1CC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19" y="2017011"/>
            <a:ext cx="1186779" cy="1278069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3FFE74-BB3E-4504-860E-2D1D8B1C2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49" y="2096779"/>
            <a:ext cx="1124179" cy="1178953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1424E2-6798-4426-9519-DE678AB3F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60" y="3268395"/>
            <a:ext cx="936382" cy="1231121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AB74BB-A871-4DDA-9449-48EC86308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753">
            <a:off x="6079209" y="3234487"/>
            <a:ext cx="670335" cy="1298936"/>
          </a:xfrm>
          <a:prstGeom prst="rect">
            <a:avLst/>
          </a:prstGeom>
          <a:effectLst>
            <a:outerShdw blurRad="431800" dist="38100" dir="162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629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92DB82-8ADC-406F-8F14-4B9EFF0FA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09950" y="1776057"/>
            <a:ext cx="7200908" cy="4192067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A2E79D-8C4C-4D15-887F-9B935B1E3F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19473" y="1779377"/>
            <a:ext cx="7195205" cy="4188747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2B666-A0D0-4948-BC49-BE250BC6A3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9472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5E27ED-10D4-40DD-BB4C-56019D3F58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09948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128974-DAF0-4CF2-9DE5-252D3D3E3E6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416474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0826AB-13CB-4F13-9785-B25E7A7A15B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16474" y="1782699"/>
            <a:ext cx="7189501" cy="4185426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1F3AAF-56F0-4BC1-BF59-19121F91C2D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413476" y="1787532"/>
            <a:ext cx="7186146" cy="4183473"/>
          </a:xfrm>
          <a:prstGeom prst="rect">
            <a:avLst/>
          </a:prstGeom>
          <a:effectLst>
            <a:outerShdw blurRad="431800" dist="38100" dir="16200000" sx="101000" sy="101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DCBEB64-4827-4C1E-8A69-FCA63C9F2703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694B54-05AF-48BC-B867-E83310BA310A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FDC89-C957-4B62-9222-1F94B63AB5BD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SCREENSHOTS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F6463C-66F5-46C5-B7BA-689E40485125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38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Please see the application’s screenshots below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044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DBB11-E7EF-4D4B-A808-9714A4208F3B}"/>
              </a:ext>
            </a:extLst>
          </p:cNvPr>
          <p:cNvGrpSpPr/>
          <p:nvPr/>
        </p:nvGrpSpPr>
        <p:grpSpPr>
          <a:xfrm>
            <a:off x="364664" y="285750"/>
            <a:ext cx="11332036" cy="6227055"/>
            <a:chOff x="364664" y="285750"/>
            <a:chExt cx="11332036" cy="6227055"/>
          </a:xfrm>
          <a:solidFill>
            <a:srgbClr val="117F6A"/>
          </a:solidFill>
          <a:effectLst>
            <a:outerShdw blurRad="431800" dist="38100" dir="16200000" sx="101000" sy="101000" rotWithShape="0">
              <a:prstClr val="black">
                <a:alpha val="5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EA9DA24-E714-45D6-B79C-1F824449A40F}"/>
                </a:ext>
              </a:extLst>
            </p:cNvPr>
            <p:cNvSpPr/>
            <p:nvPr/>
          </p:nvSpPr>
          <p:spPr>
            <a:xfrm>
              <a:off x="364664" y="28575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880920-8C9D-4BC9-A5C0-01E079142FC9}"/>
                </a:ext>
              </a:extLst>
            </p:cNvPr>
            <p:cNvSpPr/>
            <p:nvPr/>
          </p:nvSpPr>
          <p:spPr>
            <a:xfrm>
              <a:off x="364664" y="88582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47FA1B-5861-4E51-AC78-41BA516FEFA3}"/>
                </a:ext>
              </a:extLst>
            </p:cNvPr>
            <p:cNvSpPr/>
            <p:nvPr/>
          </p:nvSpPr>
          <p:spPr>
            <a:xfrm>
              <a:off x="364664" y="148590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2D88EC-1C00-4966-A92F-4EBE4FE1FF6E}"/>
                </a:ext>
              </a:extLst>
            </p:cNvPr>
            <p:cNvSpPr/>
            <p:nvPr/>
          </p:nvSpPr>
          <p:spPr>
            <a:xfrm>
              <a:off x="364664" y="2080065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E2D46D-4C64-4FED-8C78-821827180B04}"/>
                </a:ext>
              </a:extLst>
            </p:cNvPr>
            <p:cNvSpPr/>
            <p:nvPr/>
          </p:nvSpPr>
          <p:spPr>
            <a:xfrm>
              <a:off x="364664" y="2674230"/>
              <a:ext cx="1826086" cy="40728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7E4018-E339-4707-AD27-D1824D46F9FA}"/>
                </a:ext>
              </a:extLst>
            </p:cNvPr>
            <p:cNvSpPr/>
            <p:nvPr/>
          </p:nvSpPr>
          <p:spPr>
            <a:xfrm>
              <a:off x="2092093" y="285750"/>
              <a:ext cx="9604607" cy="62270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B2954A-0B5B-4B2A-B3F1-163248587357}"/>
              </a:ext>
            </a:extLst>
          </p:cNvPr>
          <p:cNvSpPr/>
          <p:nvPr/>
        </p:nvSpPr>
        <p:spPr>
          <a:xfrm>
            <a:off x="374189" y="28575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178F84-BD7E-4735-BA32-0614B4DA5EE3}"/>
              </a:ext>
            </a:extLst>
          </p:cNvPr>
          <p:cNvSpPr/>
          <p:nvPr/>
        </p:nvSpPr>
        <p:spPr>
          <a:xfrm>
            <a:off x="374189" y="88582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 ...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A3BA6E-716B-4083-B7FF-939AE3B1D30B}"/>
              </a:ext>
            </a:extLst>
          </p:cNvPr>
          <p:cNvSpPr/>
          <p:nvPr/>
        </p:nvSpPr>
        <p:spPr>
          <a:xfrm>
            <a:off x="374189" y="148590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TASKS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5807D1-B678-4C87-8EE7-F449D3362D39}"/>
              </a:ext>
            </a:extLst>
          </p:cNvPr>
          <p:cNvSpPr/>
          <p:nvPr/>
        </p:nvSpPr>
        <p:spPr>
          <a:xfrm>
            <a:off x="374189" y="2080065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D8AFEC-C5D5-4B9D-B327-D6D535564A3B}"/>
              </a:ext>
            </a:extLst>
          </p:cNvPr>
          <p:cNvSpPr/>
          <p:nvPr/>
        </p:nvSpPr>
        <p:spPr>
          <a:xfrm>
            <a:off x="374189" y="267423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5B83EE-AB3E-42D2-8BD4-197D88A3E350}"/>
              </a:ext>
            </a:extLst>
          </p:cNvPr>
          <p:cNvSpPr/>
          <p:nvPr/>
        </p:nvSpPr>
        <p:spPr>
          <a:xfrm>
            <a:off x="364664" y="3268395"/>
            <a:ext cx="1826086" cy="40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rgbClr val="117F6A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B57FC7-4CDB-4203-9700-614196258D49}"/>
              </a:ext>
            </a:extLst>
          </p:cNvPr>
          <p:cNvSpPr/>
          <p:nvPr/>
        </p:nvSpPr>
        <p:spPr>
          <a:xfrm>
            <a:off x="374189" y="3862560"/>
            <a:ext cx="1826086" cy="407280"/>
          </a:xfrm>
          <a:prstGeom prst="roundRect">
            <a:avLst/>
          </a:prstGeom>
          <a:solidFill>
            <a:srgbClr val="117F6A"/>
          </a:solidFill>
          <a:ln>
            <a:noFill/>
          </a:ln>
          <a:effectLst>
            <a:outerShdw blurRad="431800" dist="38100" dir="162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400">
                <a:solidFill>
                  <a:schemeClr val="bg1"/>
                </a:solidFill>
                <a:latin typeface="#9Slide03 Penumbra" panose="0204060305050602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23B3-DB16-4DF1-90B9-81536A491300}"/>
              </a:ext>
            </a:extLst>
          </p:cNvPr>
          <p:cNvSpPr/>
          <p:nvPr/>
        </p:nvSpPr>
        <p:spPr>
          <a:xfrm>
            <a:off x="2092093" y="285750"/>
            <a:ext cx="9604607" cy="622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CBEB64-4827-4C1E-8A69-FCA63C9F2703}"/>
              </a:ext>
            </a:extLst>
          </p:cNvPr>
          <p:cNvGrpSpPr/>
          <p:nvPr/>
        </p:nvGrpSpPr>
        <p:grpSpPr>
          <a:xfrm>
            <a:off x="2446220" y="904876"/>
            <a:ext cx="8896351" cy="530224"/>
            <a:chOff x="2800348" y="904876"/>
            <a:chExt cx="8896351" cy="5302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694B54-05AF-48BC-B867-E83310BA310A}"/>
                </a:ext>
              </a:extLst>
            </p:cNvPr>
            <p:cNvSpPr/>
            <p:nvPr/>
          </p:nvSpPr>
          <p:spPr>
            <a:xfrm>
              <a:off x="2800348" y="904877"/>
              <a:ext cx="8896351" cy="530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38100" dir="16200000" sx="101000" sy="101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FDC89-C957-4B62-9222-1F94B63AB5BD}"/>
                </a:ext>
              </a:extLst>
            </p:cNvPr>
            <p:cNvSpPr/>
            <p:nvPr/>
          </p:nvSpPr>
          <p:spPr>
            <a:xfrm>
              <a:off x="2800349" y="904876"/>
              <a:ext cx="2466976" cy="530223"/>
            </a:xfrm>
            <a:prstGeom prst="rect">
              <a:avLst/>
            </a:prstGeom>
            <a:solidFill>
              <a:srgbClr val="117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#9Slide03 Penumbra" panose="02040603050506020204" pitchFamily="18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REAL RUN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F6463C-66F5-46C5-B7BA-689E40485125}"/>
                </a:ext>
              </a:extLst>
            </p:cNvPr>
            <p:cNvSpPr txBox="1"/>
            <p:nvPr/>
          </p:nvSpPr>
          <p:spPr>
            <a:xfrm>
              <a:off x="5391150" y="954551"/>
              <a:ext cx="5448299" cy="38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vi-VN" sz="1600">
                  <a:latin typeface="Calibri" panose="020F0502020204030204" pitchFamily="34" charset="0"/>
                  <a:cs typeface="Calibri" panose="020F0502020204030204" pitchFamily="34" charset="0"/>
                </a:rPr>
                <a:t>We are going to see an app run. It won’t take so long.</a:t>
              </a:r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988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359</Words>
  <Application>Microsoft Office PowerPoint</Application>
  <PresentationFormat>Widescreen</PresentationFormat>
  <Paragraphs>148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Yu Mincho</vt:lpstr>
      <vt:lpstr>Calibri</vt:lpstr>
      <vt:lpstr>Times New Roman</vt:lpstr>
      <vt:lpstr>Arial</vt:lpstr>
      <vt:lpstr>#9Slide03 Penumbra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Vĩnh Phú Nguyễn Phước</dc:creator>
  <cp:lastModifiedBy>Vĩnh Phú Nguyễn Phước</cp:lastModifiedBy>
  <cp:revision>81</cp:revision>
  <dcterms:created xsi:type="dcterms:W3CDTF">2017-12-21T12:54:02Z</dcterms:created>
  <dcterms:modified xsi:type="dcterms:W3CDTF">2018-01-14T07:46:00Z</dcterms:modified>
</cp:coreProperties>
</file>